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408" r:id="rId2"/>
    <p:sldId id="415" r:id="rId3"/>
    <p:sldId id="416" r:id="rId4"/>
    <p:sldId id="417" r:id="rId5"/>
    <p:sldId id="418" r:id="rId6"/>
    <p:sldId id="419" r:id="rId7"/>
    <p:sldId id="420" r:id="rId8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0" autoAdjust="0"/>
    <p:restoredTop sz="79396" autoAdjust="0"/>
  </p:normalViewPr>
  <p:slideViewPr>
    <p:cSldViewPr>
      <p:cViewPr varScale="1">
        <p:scale>
          <a:sx n="180" d="100"/>
          <a:sy n="180" d="100"/>
        </p:scale>
        <p:origin x="9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B6963-3584-E944-95F7-E0EBEDE90C04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4CF8-A240-1440-9297-1C81BBA7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06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21: 25 Minutes, Slides 1-5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22: 20 Minutes</a:t>
            </a: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3: Part 4 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Testing Lock and CV Implementations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0FAAB-A179-BB4E-8AB2-F9617921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1189"/>
            <a:ext cx="9525000" cy="6195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869C2-09AC-0E4A-8F95-0197E8BA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11658600" cy="393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008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7953F-3791-0B4C-AF5B-02CD5517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11506200" cy="4433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48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BF805-8DAF-0647-86A4-91BD4354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11228681" cy="5334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955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DFCF-8D12-E94D-8118-5D8E1D36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Expected Output of the Lock Test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8B38-8F1D-CC4A-AD2D-EA4E85649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4F76B-1B62-B64F-9A56-071008B4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190750"/>
            <a:ext cx="8597900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671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DFCF-8D12-E94D-8118-5D8E1D36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Expected Output of the CV Test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8B38-8F1D-CC4A-AD2D-EA4E85649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D87F-D2D9-9B4A-A8EC-30B3AEA2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8686800" cy="2601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04588-1905-FB4F-8802-9B49ECF8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400"/>
            <a:ext cx="8686800" cy="260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14125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3031</TotalTime>
  <Words>48</Words>
  <Application>Microsoft Macintosh PowerPoint</Application>
  <PresentationFormat>Widescreen</PresentationFormat>
  <Paragraphs>21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宋体</vt:lpstr>
      <vt:lpstr>Arial</vt:lpstr>
      <vt:lpstr>Calibri</vt:lpstr>
      <vt:lpstr>Times New Roman</vt:lpstr>
      <vt:lpstr>1_Default Design</vt:lpstr>
      <vt:lpstr>COMP 3500  Introduction to Operating Systems  Project 3: Part 4  Testing Lock and CV Implementations</vt:lpstr>
      <vt:lpstr>PowerPoint Presentation</vt:lpstr>
      <vt:lpstr>PowerPoint Presentation</vt:lpstr>
      <vt:lpstr>PowerPoint Presentation</vt:lpstr>
      <vt:lpstr>PowerPoint Presentation</vt:lpstr>
      <vt:lpstr>Expected Output of the Lock Test Driver</vt:lpstr>
      <vt:lpstr>Expected Output of the CV Test Driver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436</cp:revision>
  <dcterms:created xsi:type="dcterms:W3CDTF">2006-08-22T22:53:10Z</dcterms:created>
  <dcterms:modified xsi:type="dcterms:W3CDTF">2018-09-28T18:44:40Z</dcterms:modified>
</cp:coreProperties>
</file>